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87" r:id="rId3"/>
    <p:sldId id="275" r:id="rId4"/>
    <p:sldId id="260" r:id="rId5"/>
    <p:sldId id="261" r:id="rId6"/>
    <p:sldId id="262" r:id="rId7"/>
    <p:sldId id="284" r:id="rId8"/>
    <p:sldId id="285" r:id="rId9"/>
    <p:sldId id="274" r:id="rId10"/>
    <p:sldId id="286" r:id="rId11"/>
    <p:sldId id="268" r:id="rId12"/>
    <p:sldId id="280" r:id="rId13"/>
    <p:sldId id="276" r:id="rId14"/>
    <p:sldId id="289" r:id="rId15"/>
    <p:sldId id="291" r:id="rId16"/>
    <p:sldId id="29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462"/>
    <p:restoredTop sz="94582"/>
  </p:normalViewPr>
  <p:slideViewPr>
    <p:cSldViewPr snapToGrid="0" snapToObjects="1">
      <p:cViewPr varScale="1">
        <p:scale>
          <a:sx n="65" d="100"/>
          <a:sy n="65" d="100"/>
        </p:scale>
        <p:origin x="224" y="13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7511C-32DC-5241-867B-4E313EBB26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6AE48D-FA8B-A348-8DAF-CC422432FB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B1BAD8-F44B-EA46-8A32-65260EB96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06800-1B12-FD4C-BBAE-759F4606B1E4}" type="datetimeFigureOut">
              <a:rPr lang="en-US" smtClean="0"/>
              <a:t>7/5/22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58F5D4-3913-CB47-909D-BE111C682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445A5-DA23-7340-879C-B39131F81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365DF-7A9C-A845-B4D2-634F3B81B7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115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243C5-B3BB-1E42-BB77-53E3B1556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EDDF2F-7F62-C643-881D-21B1AC24DB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B85755-2568-2E43-9BB4-1F2058265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06800-1B12-FD4C-BBAE-759F4606B1E4}" type="datetimeFigureOut">
              <a:rPr lang="en-US" smtClean="0"/>
              <a:t>7/5/22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00F0D7-6E2A-E541-93C8-4F31AA7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777518-9C7B-1D4A-AA07-73BB3912C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365DF-7A9C-A845-B4D2-634F3B81B7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630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CB0976C-AA39-9E40-9D4A-9AC0B474C1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CD5881-7BA0-894C-8A93-66A7067FD8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1A24D3-05F5-F84F-A719-D4303E2CA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06800-1B12-FD4C-BBAE-759F4606B1E4}" type="datetimeFigureOut">
              <a:rPr lang="en-US" smtClean="0"/>
              <a:t>7/5/22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B7263E-7635-4D47-8B47-C002E755F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A4F54D-DD69-4F47-8ED6-79EFEBB5E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365DF-7A9C-A845-B4D2-634F3B81B7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744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E2E34-0F5C-CE4E-89D7-E8EC69241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2E22F3-9EEB-0C4D-873B-F0BDB9DBCE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3C9125-92D5-6C44-93DD-A49C3041E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06800-1B12-FD4C-BBAE-759F4606B1E4}" type="datetimeFigureOut">
              <a:rPr lang="en-US" smtClean="0"/>
              <a:t>7/5/22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73BCE8-CA10-6C4B-A7C2-E7243235F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CFFB2-9378-5242-900E-9F543D856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365DF-7A9C-A845-B4D2-634F3B81B7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085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0ECBD-B69F-634D-9139-ED21CECBD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475AF9-050B-1749-B954-09D1B0628F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FA2A95-D84C-A545-8AC8-90B454D38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06800-1B12-FD4C-BBAE-759F4606B1E4}" type="datetimeFigureOut">
              <a:rPr lang="en-US" smtClean="0"/>
              <a:t>7/5/22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F17940-49AD-8E46-B98B-5EA3748CD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079466-E1B2-6742-BF28-BA131DED8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365DF-7A9C-A845-B4D2-634F3B81B7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091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F28AE-A0B1-EF4D-8D20-1884FF33C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DDF559-B0D1-3E4E-929F-9A4283C66E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50DA9A-FA8F-F34B-B527-4580C4721B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2E2780-73CC-EB49-818B-0DEF1D8D7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06800-1B12-FD4C-BBAE-759F4606B1E4}" type="datetimeFigureOut">
              <a:rPr lang="en-US" smtClean="0"/>
              <a:t>7/5/22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4248DE-3809-494E-B965-A9B39CBDF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1F1EFD-4C63-D44E-92B2-EA744BEF1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365DF-7A9C-A845-B4D2-634F3B81B7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659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FEB4B-3A2E-E44E-B3CC-F65AF46A5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8E5786-5A73-514A-9FB8-0C8503D1F9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2C2B36-D812-B141-8F28-0E7ECF4C00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62101E-65B6-654B-902E-D6DD4DB0D4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58DC9D-E418-D74C-A2BC-B756553170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8288100-8B4F-444C-B687-70DD32F3D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06800-1B12-FD4C-BBAE-759F4606B1E4}" type="datetimeFigureOut">
              <a:rPr lang="en-US" smtClean="0"/>
              <a:t>7/5/22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321E3E-2FCF-684D-B48E-BEA2642F6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253275-D737-934A-ABB8-03182F87C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365DF-7A9C-A845-B4D2-634F3B81B7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309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36CDA-BFAD-7146-BC60-365049969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AAA808-8028-6248-8B1C-78C379C32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06800-1B12-FD4C-BBAE-759F4606B1E4}" type="datetimeFigureOut">
              <a:rPr lang="en-US" smtClean="0"/>
              <a:t>7/5/22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EBC388-B8F9-2945-81B9-0A17E23DB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CB02EE-4966-1742-98CE-65B5BFE78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365DF-7A9C-A845-B4D2-634F3B81B7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558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D89C7-8510-9D42-B090-CE0057B96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06800-1B12-FD4C-BBAE-759F4606B1E4}" type="datetimeFigureOut">
              <a:rPr lang="en-US" smtClean="0"/>
              <a:t>7/5/22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7EA22B-3CD5-8542-A93D-1CF0E0D69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173E39-52E3-E541-AC82-4B494A88B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365DF-7A9C-A845-B4D2-634F3B81B7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204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9D078-51A8-4F4E-99A1-552CE153B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8F485E-AAF9-274D-A1FC-B30C2A612E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AEE3A7-1559-1349-BF24-15B6CCACE9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FCBF29-6663-124C-AC0C-98A3006A1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06800-1B12-FD4C-BBAE-759F4606B1E4}" type="datetimeFigureOut">
              <a:rPr lang="en-US" smtClean="0"/>
              <a:t>7/5/22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5B43C2-1C22-3F43-8088-9B8ECF36D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FC03F1-3EA7-0C42-A653-80B6E475F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365DF-7A9C-A845-B4D2-634F3B81B7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199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EE5D4-0E08-C241-9E2C-0A1B02359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EB8FA5-F54F-C74E-ADC0-80A1EAC504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2403CB-AE71-7B43-B06C-A810387BFC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EEB51B-BA55-3B4A-9065-E9BC9332E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06800-1B12-FD4C-BBAE-759F4606B1E4}" type="datetimeFigureOut">
              <a:rPr lang="en-US" smtClean="0"/>
              <a:t>7/5/22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5CD62A-C28F-F64E-852E-F7F8F0DDE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7C3629-A6EF-204A-85B4-830002B0B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365DF-7A9C-A845-B4D2-634F3B81B7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600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DA1B93-53FC-C142-98A3-95508C07B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935DA5-D06D-1D4B-96F3-76526B9099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148A84-66A5-014F-B433-5393F01BCE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606800-1B12-FD4C-BBAE-759F4606B1E4}" type="datetimeFigureOut">
              <a:rPr lang="en-US" smtClean="0"/>
              <a:t>7/5/22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2A7070-C436-EA43-8128-8FE00155D2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AB4C4F-6AA8-9F48-B8E0-B9B7B14C04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D365DF-7A9C-A845-B4D2-634F3B81B7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209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 descr="Text, letter&#10;&#10;Description automatically generated">
            <a:extLst>
              <a:ext uri="{FF2B5EF4-FFF2-40B4-BE49-F238E27FC236}">
                <a16:creationId xmlns:a16="http://schemas.microsoft.com/office/drawing/2014/main" id="{47EA80E3-C1E3-CD44-B176-D4AA90EAA6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811796" y="457200"/>
            <a:ext cx="10568408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0593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D6876EA2-E781-B2FE-C38A-660EACB58E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7684" y="211145"/>
            <a:ext cx="11436631" cy="6435710"/>
          </a:xfrm>
        </p:spPr>
      </p:pic>
    </p:spTree>
    <p:extLst>
      <p:ext uri="{BB962C8B-B14F-4D97-AF65-F5344CB8AC3E}">
        <p14:creationId xmlns:p14="http://schemas.microsoft.com/office/powerpoint/2010/main" val="30081138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37BB86E9-07A2-D236-3588-76F44D1384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5235" y="215394"/>
            <a:ext cx="11421530" cy="6427212"/>
          </a:xfrm>
        </p:spPr>
      </p:pic>
    </p:spTree>
    <p:extLst>
      <p:ext uri="{BB962C8B-B14F-4D97-AF65-F5344CB8AC3E}">
        <p14:creationId xmlns:p14="http://schemas.microsoft.com/office/powerpoint/2010/main" val="32263687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Timeline&#10;&#10;Description automatically generated">
            <a:extLst>
              <a:ext uri="{FF2B5EF4-FFF2-40B4-BE49-F238E27FC236}">
                <a16:creationId xmlns:a16="http://schemas.microsoft.com/office/drawing/2014/main" id="{1F4072F9-D148-F8ED-50F1-8CDE877A6A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9676" y="210292"/>
            <a:ext cx="11398991" cy="6414528"/>
          </a:xfrm>
        </p:spPr>
      </p:pic>
    </p:spTree>
    <p:extLst>
      <p:ext uri="{BB962C8B-B14F-4D97-AF65-F5344CB8AC3E}">
        <p14:creationId xmlns:p14="http://schemas.microsoft.com/office/powerpoint/2010/main" val="24850368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58322A1C-BE9C-BBF4-48D2-ECF61B898B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9585" y="250532"/>
            <a:ext cx="11412148" cy="6421932"/>
          </a:xfrm>
        </p:spPr>
      </p:pic>
    </p:spTree>
    <p:extLst>
      <p:ext uri="{BB962C8B-B14F-4D97-AF65-F5344CB8AC3E}">
        <p14:creationId xmlns:p14="http://schemas.microsoft.com/office/powerpoint/2010/main" val="9854276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Content Placeholder 10" descr="A picture containing logo&#10;&#10;Description automatically generated">
            <a:extLst>
              <a:ext uri="{FF2B5EF4-FFF2-40B4-BE49-F238E27FC236}">
                <a16:creationId xmlns:a16="http://schemas.microsoft.com/office/drawing/2014/main" id="{CA86D788-1606-A940-82F6-721C99A0F3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8459" y="181744"/>
            <a:ext cx="11488741" cy="6465033"/>
          </a:xfrm>
        </p:spPr>
      </p:pic>
    </p:spTree>
    <p:extLst>
      <p:ext uri="{BB962C8B-B14F-4D97-AF65-F5344CB8AC3E}">
        <p14:creationId xmlns:p14="http://schemas.microsoft.com/office/powerpoint/2010/main" val="40297310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0147DE92-BD79-17B5-D6B7-C48B7E339D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187" y="120898"/>
            <a:ext cx="11835404" cy="6660111"/>
          </a:xfrm>
        </p:spPr>
      </p:pic>
    </p:spTree>
    <p:extLst>
      <p:ext uri="{BB962C8B-B14F-4D97-AF65-F5344CB8AC3E}">
        <p14:creationId xmlns:p14="http://schemas.microsoft.com/office/powerpoint/2010/main" val="17744061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8D4C5-BF82-AB39-5181-37418830D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FF7339-19CE-8DCB-1603-7CF9D8FE13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4262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3D4EC4B2-4651-2F0A-47E8-C0A8251FB9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9951" y="280149"/>
            <a:ext cx="11190182" cy="6297026"/>
          </a:xfrm>
        </p:spPr>
      </p:pic>
    </p:spTree>
    <p:extLst>
      <p:ext uri="{BB962C8B-B14F-4D97-AF65-F5344CB8AC3E}">
        <p14:creationId xmlns:p14="http://schemas.microsoft.com/office/powerpoint/2010/main" val="7239935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chart&#10;&#10;Description automatically generated">
            <a:extLst>
              <a:ext uri="{FF2B5EF4-FFF2-40B4-BE49-F238E27FC236}">
                <a16:creationId xmlns:a16="http://schemas.microsoft.com/office/drawing/2014/main" id="{E52BD9F8-172B-866A-2DD5-5EED9F44C5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9677" y="248406"/>
            <a:ext cx="11432856" cy="6433585"/>
          </a:xfrm>
        </p:spPr>
      </p:pic>
    </p:spTree>
    <p:extLst>
      <p:ext uri="{BB962C8B-B14F-4D97-AF65-F5344CB8AC3E}">
        <p14:creationId xmlns:p14="http://schemas.microsoft.com/office/powerpoint/2010/main" val="30850142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map&#10;&#10;Description automatically generated">
            <a:extLst>
              <a:ext uri="{FF2B5EF4-FFF2-40B4-BE49-F238E27FC236}">
                <a16:creationId xmlns:a16="http://schemas.microsoft.com/office/drawing/2014/main" id="{AFFCB74F-EF59-A908-2D4D-1A39B53B38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9481" y="195274"/>
            <a:ext cx="11385319" cy="6406836"/>
          </a:xfrm>
        </p:spPr>
      </p:pic>
    </p:spTree>
    <p:extLst>
      <p:ext uri="{BB962C8B-B14F-4D97-AF65-F5344CB8AC3E}">
        <p14:creationId xmlns:p14="http://schemas.microsoft.com/office/powerpoint/2010/main" val="2661021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316A9F1-DD32-2FEF-95FC-6F810EB5D5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9585" y="269590"/>
            <a:ext cx="11412148" cy="6421932"/>
          </a:xfrm>
        </p:spPr>
      </p:pic>
    </p:spTree>
    <p:extLst>
      <p:ext uri="{BB962C8B-B14F-4D97-AF65-F5344CB8AC3E}">
        <p14:creationId xmlns:p14="http://schemas.microsoft.com/office/powerpoint/2010/main" val="30013354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logo&#10;&#10;Description automatically generated">
            <a:extLst>
              <a:ext uri="{FF2B5EF4-FFF2-40B4-BE49-F238E27FC236}">
                <a16:creationId xmlns:a16="http://schemas.microsoft.com/office/drawing/2014/main" id="{22C088BF-7E70-9D6C-2C05-50BFB3DC2A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9860" y="272746"/>
            <a:ext cx="11355740" cy="6390190"/>
          </a:xfrm>
        </p:spPr>
      </p:pic>
    </p:spTree>
    <p:extLst>
      <p:ext uri="{BB962C8B-B14F-4D97-AF65-F5344CB8AC3E}">
        <p14:creationId xmlns:p14="http://schemas.microsoft.com/office/powerpoint/2010/main" val="10615378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Logo, company name&#10;&#10;Description automatically generated">
            <a:extLst>
              <a:ext uri="{FF2B5EF4-FFF2-40B4-BE49-F238E27FC236}">
                <a16:creationId xmlns:a16="http://schemas.microsoft.com/office/drawing/2014/main" id="{23805D58-B4DA-1195-806C-62CD2A4C3F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9402" y="216664"/>
            <a:ext cx="11540065" cy="6493915"/>
          </a:xfrm>
        </p:spPr>
      </p:pic>
    </p:spTree>
    <p:extLst>
      <p:ext uri="{BB962C8B-B14F-4D97-AF65-F5344CB8AC3E}">
        <p14:creationId xmlns:p14="http://schemas.microsoft.com/office/powerpoint/2010/main" val="18887509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Logo, company name&#10;&#10;Description automatically generated">
            <a:extLst>
              <a:ext uri="{FF2B5EF4-FFF2-40B4-BE49-F238E27FC236}">
                <a16:creationId xmlns:a16="http://schemas.microsoft.com/office/drawing/2014/main" id="{1CCCD041-A6AA-4E10-F5FD-1B32CD0B39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1630" y="185229"/>
            <a:ext cx="11528740" cy="6487542"/>
          </a:xfrm>
        </p:spPr>
      </p:pic>
    </p:spTree>
    <p:extLst>
      <p:ext uri="{BB962C8B-B14F-4D97-AF65-F5344CB8AC3E}">
        <p14:creationId xmlns:p14="http://schemas.microsoft.com/office/powerpoint/2010/main" val="2729001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timeline&#10;&#10;Description automatically generated">
            <a:extLst>
              <a:ext uri="{FF2B5EF4-FFF2-40B4-BE49-F238E27FC236}">
                <a16:creationId xmlns:a16="http://schemas.microsoft.com/office/drawing/2014/main" id="{818C3E05-F226-EB46-3B0C-D22DFB858A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9677" y="191234"/>
            <a:ext cx="11432856" cy="6433585"/>
          </a:xfrm>
        </p:spPr>
      </p:pic>
    </p:spTree>
    <p:extLst>
      <p:ext uri="{BB962C8B-B14F-4D97-AF65-F5344CB8AC3E}">
        <p14:creationId xmlns:p14="http://schemas.microsoft.com/office/powerpoint/2010/main" val="35275442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49102</TotalTime>
  <Words>0</Words>
  <Application>Microsoft Macintosh PowerPoint</Application>
  <PresentationFormat>Widescreen</PresentationFormat>
  <Paragraphs>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Jasper Rutherford</dc:creator>
  <cp:lastModifiedBy>Jasper Rutherford</cp:lastModifiedBy>
  <cp:revision>19</cp:revision>
  <dcterms:created xsi:type="dcterms:W3CDTF">2022-01-25T21:13:41Z</dcterms:created>
  <dcterms:modified xsi:type="dcterms:W3CDTF">2022-07-05T15:42:55Z</dcterms:modified>
</cp:coreProperties>
</file>